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tr-TR" smtClean="0"/>
              <a:t>Resim eklemek için simgeyi tıklatın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ADÜ.HEMŞİRELİK FAKÜLTESİ BİRİNCİ SINIF ÖĞRENCİLERİNİN DİKKATİNE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000" dirty="0" smtClean="0"/>
              <a:t>10 Ekim saat 13:30’da Atatürk Kongre Merkezi </a:t>
            </a:r>
            <a:r>
              <a:rPr lang="tr-TR" sz="2000" dirty="0" err="1" smtClean="0"/>
              <a:t>Miletos</a:t>
            </a:r>
            <a:r>
              <a:rPr lang="tr-TR" sz="2000" dirty="0" smtClean="0"/>
              <a:t> Salonunda Rektörümüz </a:t>
            </a:r>
            <a:r>
              <a:rPr lang="tr-TR" sz="2000" dirty="0" err="1" smtClean="0"/>
              <a:t>Prof.Dr</a:t>
            </a:r>
            <a:r>
              <a:rPr lang="tr-TR" sz="2000" dirty="0" smtClean="0"/>
              <a:t>. Cavit Bircan’ın katılımıyla yapılacak olan «2018/2019 Eğitim Öğretim Yılı, Açılış ve Oryantasyon Programına» katılımınızı bekliyoruz. </a:t>
            </a:r>
          </a:p>
          <a:p>
            <a:pPr marL="0" indent="0" algn="r">
              <a:lnSpc>
                <a:spcPct val="150000"/>
              </a:lnSpc>
              <a:buNone/>
            </a:pPr>
            <a:endParaRPr lang="tr-TR" sz="2000" dirty="0" smtClean="0"/>
          </a:p>
          <a:p>
            <a:pPr marL="0" indent="0" algn="r">
              <a:buNone/>
            </a:pPr>
            <a:r>
              <a:rPr lang="tr-TR" b="1" i="1" dirty="0" smtClean="0"/>
              <a:t>Hemşirelik Fakültesi Dekanlığı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xmlns="" val="86551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Bileşik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TM02455610[[fn=Sonbahar]]</Template>
  <TotalTime>54</TotalTime>
  <Words>40</Words>
  <Application>Microsoft Office PowerPoint</Application>
  <PresentationFormat>Ekran Gösterisi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Autumn</vt:lpstr>
      <vt:lpstr>ADÜ.HEMŞİRELİK FAKÜLTESİ BİRİNCİ SINIF ÖĞRENCİLERİNİN DİKKATİNE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ADÜ.HEMŞİRELİK FAKÜLTESİ BİRİNCİ SINIF ÖĞRENCİLERİNİN DİKKATİNE</dc:title>
  <dc:creator>AsusPro</dc:creator>
  <cp:lastModifiedBy>user</cp:lastModifiedBy>
  <cp:revision>4</cp:revision>
  <dcterms:created xsi:type="dcterms:W3CDTF">2018-09-28T12:25:36Z</dcterms:created>
  <dcterms:modified xsi:type="dcterms:W3CDTF">2018-10-01T09:57:45Z</dcterms:modified>
</cp:coreProperties>
</file>